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301" r:id="rId7"/>
    <p:sldId id="261" r:id="rId8"/>
    <p:sldId id="279" r:id="rId9"/>
    <p:sldId id="31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13" r:id="rId23"/>
    <p:sldId id="274" r:id="rId24"/>
    <p:sldId id="275" r:id="rId25"/>
    <p:sldId id="276" r:id="rId26"/>
    <p:sldId id="27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03" r:id="rId36"/>
    <p:sldId id="310" r:id="rId37"/>
    <p:sldId id="311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24" r:id="rId46"/>
    <p:sldId id="323" r:id="rId47"/>
    <p:sldId id="322" r:id="rId48"/>
    <p:sldId id="321" r:id="rId49"/>
    <p:sldId id="320" r:id="rId50"/>
    <p:sldId id="319" r:id="rId51"/>
    <p:sldId id="318" r:id="rId52"/>
    <p:sldId id="316" r:id="rId53"/>
    <p:sldId id="317" r:id="rId54"/>
    <p:sldId id="315" r:id="rId55"/>
    <p:sldId id="314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272" autoAdjust="0"/>
  </p:normalViewPr>
  <p:slideViewPr>
    <p:cSldViewPr snapToGrid="0">
      <p:cViewPr varScale="1">
        <p:scale>
          <a:sx n="105" d="100"/>
          <a:sy n="105" d="100"/>
        </p:scale>
        <p:origin x="12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FEFCB-42D0-491D-9C3D-CB5D4F0F639F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782DE-C796-46AB-AD16-32863C39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8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http://www.doosanrobotics.com/kr/ : </a:t>
            </a:r>
            <a:r>
              <a:rPr lang="ko-KR" altLang="en-US" dirty="0"/>
              <a:t>영상 다운 불가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782DE-C796-46AB-AD16-32863C39E29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2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38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2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30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57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4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1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8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0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B7B1-C093-46CB-A394-31CF2E9094FC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979B8-CBBB-4947-AC22-B862241292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9B14E5-353B-4E4B-B846-875A95BE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4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1D8F3F-BE5A-4F0F-AC97-C1FF61F7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8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01963-0A04-4CBA-8D4D-0FC07E69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EB569B-AA23-4791-AAB8-3C06BF5A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6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89F4FE-BA77-46E7-BA39-751C9E72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AFA99-3238-44CD-8627-3893ACC0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F0735C-13B9-4FF9-ADDB-08E989C4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4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DE8E93-8C26-45F3-9610-E55691C9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7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차시_에너지 보존의 법칙">
            <a:hlinkClick r:id="" action="ppaction://media"/>
            <a:extLst>
              <a:ext uri="{FF2B5EF4-FFF2-40B4-BE49-F238E27FC236}">
                <a16:creationId xmlns:a16="http://schemas.microsoft.com/office/drawing/2014/main" id="{AE118303-EE56-4D05-991C-5D8153D16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AA2B2-8403-49EB-B26E-D1B527B4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2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B32A72-22B7-4C64-A455-84BDA1C9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A19AED-8182-49D2-9194-CAD09508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31F38-EAF4-466E-83DF-430F4AD2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9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DE4722-B671-4BD4-A120-F0A2237EF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47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779B86-AC17-4F74-99F2-CA193DD2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19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A63790-BE2E-4F81-8CC7-9D94157E1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57B443-42E9-4348-AC03-4988DB2F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42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A1FADA-E7A1-49E4-9F55-9ABA61D8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75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0638EA-5B3D-4AE0-A1B5-3CF3A902F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72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1ADD2D-A4BB-49E4-A546-449BC171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6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1F2324-81E2-4ED4-83BA-213607C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50DD33-973B-4CAB-BD41-103B015A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8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C23A00-F3EC-4DE7-A564-CDC16897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35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0C5FCD-4EC8-449B-8E56-3B991CEC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6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FF525F-0C5E-4F87-A9F9-96543C72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7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B0407-BBDB-4BD6-A6CE-6EC74156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3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5224D5-5660-45A5-A1D6-DEC468771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08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EA92E2-4853-4E43-8A0B-2A6E1468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1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F75A01-0EBD-46E3-8E0C-072EA7AD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04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E80AD-B1B5-41D2-9EDC-E775A45D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B4C92F-ACDC-40A2-85ED-9BC08CC8E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B0E55B-D2C7-4E0C-B019-CCC66504B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C0EE333-2C7C-491C-A08D-69E70D8E1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16" y="1323018"/>
            <a:ext cx="8309568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E698E-4FEF-4606-A678-C286B538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F712B-ED43-445F-9DF2-41C31639A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8C80-B82E-446A-9675-EEA8BA76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1210F1-572B-44E9-9435-90B4E44A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3" y="1437517"/>
            <a:ext cx="7632854" cy="46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84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FFC33-2EAD-40D3-8086-0E81D602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2175B-780E-4BBE-88EB-DF22202F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97E96E-5E17-4316-BE1B-DA780B36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600BA6-4EFA-433F-B29E-6B17B5B2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7505"/>
            <a:ext cx="7559695" cy="46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1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BBC34-8C46-4E5A-A88E-9FA7E2A9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B8C717-639A-4AD6-A76E-0BD14AC7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0E0E63-6A70-4D2C-A699-569EBD7E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80670D-E5F4-4708-976E-66A7C9BC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77" y="1399769"/>
            <a:ext cx="8175445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E99FDA-44F3-41A4-BFAB-7D840139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41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D2AE2-8A7C-472C-A0E2-6D2CC438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E1BFC-1AE6-4366-8B69-AAF8AA04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10576-E8AF-4AEB-A81D-09DEBBF8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7610DE-8755-42D0-B1F3-9F33B289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0" y="1690689"/>
            <a:ext cx="7616890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5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F4883-6CFB-41FA-9FF6-82674019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5B71C-3633-4255-A5B8-F8475DE2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675BFC-6608-4BA2-A66D-0D554F84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888038-5FF5-42A3-B1DD-A4F34F2D5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4" y="1353501"/>
            <a:ext cx="798035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2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766E1-FC05-4F7E-9C00-AABFCF3E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226CD-89B0-438C-B8D9-6F7CE9D6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B891E-4ED1-4FB4-A9F5-A38E7A20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79299D-3023-41F1-98A5-239414D4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0" y="1353501"/>
            <a:ext cx="7937680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23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F8AAF-7B99-42D4-B128-33D70A8B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58097B-29D0-48C2-81A5-842047C76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C1ADD4-4FEE-42AE-B52D-98EAD941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6D36E0-8509-4BF7-957F-262F068A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52" y="1234452"/>
            <a:ext cx="73828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62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7B63-98E0-4B1F-8D96-0BDC558A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5F4F5-F088-42F2-9814-1D6BD6914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ECD0A9-AA36-485A-8E45-3A3EF843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69AFE91-EEDF-487B-B386-10AEACDC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0" y="1323018"/>
            <a:ext cx="8309568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4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FDDBFA-5793-4582-A98A-0676A189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19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E8A5EA-DF7A-4DAA-B280-CE6B06E2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69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98DB3C-BCD4-4D42-9A99-6EA2E154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9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4ED33E-658F-4561-8068-A8585200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0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F17027-BFF7-464D-BBB4-A112FCE90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5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100E21-7183-4585-8025-6040BDFB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12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12A50E-A989-4C1E-9DD1-2963B694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4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574409-FEC2-49C7-BB15-2DD97AE3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54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A7DB1F-2773-49A3-9F69-E368E328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8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7D5FF2-9F8C-4236-8FAF-A4B8751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8B0117-5F87-4698-99EF-BF212DCEB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63" y="2266480"/>
            <a:ext cx="475489" cy="275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693629-87CC-4DAB-8415-A1DF10018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85" y="3821755"/>
            <a:ext cx="475489" cy="275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992498-39E5-4FDD-A428-9FA35A2D5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504116"/>
            <a:ext cx="475489" cy="2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440661-1792-48DC-9780-2EF1B9A9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63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A886A9-A9D0-4F78-A44F-3FEB0FD9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8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738C1B-E5DF-493D-9937-E5B490AC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4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3DDDBA-4159-4901-BB61-1B51D8742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0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D36C31-7944-4758-B38C-C99F8DD6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" y="126"/>
            <a:ext cx="9143664" cy="6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차시_사람 팔처럼 움직이는 로봇 팔 개발">
            <a:hlinkClick r:id="" action="ppaction://media"/>
            <a:extLst>
              <a:ext uri="{FF2B5EF4-FFF2-40B4-BE49-F238E27FC236}">
                <a16:creationId xmlns:a16="http://schemas.microsoft.com/office/drawing/2014/main" id="{952CB71E-2F90-4AEE-AE26-816F3F0E5C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3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</TotalTime>
  <Words>15</Words>
  <Application>Microsoft Office PowerPoint</Application>
  <PresentationFormat>화면 슬라이드 쇼(4:3)</PresentationFormat>
  <Paragraphs>2</Paragraphs>
  <Slides>55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교육개발팀(1)</dc:creator>
  <cp:lastModifiedBy>교육개발팀(1)</cp:lastModifiedBy>
  <cp:revision>15</cp:revision>
  <dcterms:created xsi:type="dcterms:W3CDTF">2018-07-18T08:41:18Z</dcterms:created>
  <dcterms:modified xsi:type="dcterms:W3CDTF">2018-07-19T04:44:46Z</dcterms:modified>
</cp:coreProperties>
</file>